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5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72D685-88D0-4E58-951B-B4E9B78B48CC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3837DC6-30A1-4FF6-8072-2E7D6A776A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Устройство силовых трансформаторов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214290"/>
            <a:ext cx="8329642" cy="5381644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. Какой цвет имеет свежее трансформаторное масло?  </a:t>
            </a:r>
          </a:p>
          <a:p>
            <a:pPr>
              <a:lnSpc>
                <a:spcPct val="150000"/>
              </a:lnSpc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Ответ: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светло-жёлтое    (1 б)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4. Какой цвет  индикаторного силикагеля указывает на увлажнение?                            Ответ: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розовый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            (1 б)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5. Реле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Бухгольца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– это газовое реле  (1 б)</a:t>
            </a:r>
          </a:p>
          <a:p>
            <a:pPr>
              <a:lnSpc>
                <a:spcPct val="150000"/>
              </a:lnSpc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47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Конструкция силового трансформатора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5" y="857232"/>
            <a:ext cx="7733034" cy="54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714356"/>
            <a:ext cx="8746058" cy="5580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762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1. Заполните таблицу, проставляя в левый столбик номер позиции  рисунка, соответствующий  элементу трансформатора в правом столбике (9 б)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88335679"/>
              </p:ext>
            </p:extLst>
          </p:nvPr>
        </p:nvGraphicFramePr>
        <p:xfrm>
          <a:off x="4648200" y="1524000"/>
          <a:ext cx="4059238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246"/>
                <a:gridCol w="292099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</a:t>
                      </a:r>
                      <a:r>
                        <a:rPr lang="ru-RU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поз.рис</a:t>
                      </a: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Элемент трансформатора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бак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выхлопная труба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газовое реле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радиаторы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расширитель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вводы НН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термосифонный фильтр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вводы ВН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маслоспускной</a:t>
                      </a: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кран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ВОЗДУХООСУШИТЕЛЬ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Содержимое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5120"/>
          <a:stretch>
            <a:fillRect/>
          </a:stretch>
        </p:blipFill>
        <p:spPr bwMode="auto">
          <a:xfrm>
            <a:off x="142844" y="2292768"/>
            <a:ext cx="4500594" cy="37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2. Заполните таблицу, проставляя в левый столбик буквенное обозначение элемента схемы, указанного в правом столбике (</a:t>
            </a:r>
            <a:r>
              <a:rPr sz="2800" smtClean="0">
                <a:latin typeface="Arial" pitchFamily="34" charset="0"/>
                <a:cs typeface="Arial" pitchFamily="34" charset="0"/>
              </a:rPr>
              <a:t>9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б)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286248" y="1285862"/>
          <a:ext cx="4572032" cy="5614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3643338"/>
              </a:tblGrid>
              <a:tr h="57150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Букв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обозн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элемента схемы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Нулевой защитный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Нулевой рабочий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Предохранитель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Трансформатор тока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749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Однополюсный автоматический выключатель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Лампа накаливания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Счётчик активной электроэнергии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Переключатель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Фазный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Содержимое 6" descr="Однолинейная схема ВРУ-1-11-10-УХЛ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1" y="1500174"/>
            <a:ext cx="3875451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714356"/>
            <a:ext cx="8329642" cy="538164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. Какой цвет имеет свежее трансформаторное масло?    (1 б)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4. Какой цвет  индикаторного силикагеля указывает на увлажнение?                            (1 б)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5. Реле </a:t>
            </a:r>
            <a:r>
              <a:rPr lang="ru-RU" sz="3600" dirty="0" err="1" smtClean="0">
                <a:latin typeface="Arial" pitchFamily="34" charset="0"/>
                <a:cs typeface="Arial" pitchFamily="34" charset="0"/>
              </a:rPr>
              <a:t>Бухгольца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– это….      (1 б)</a:t>
            </a:r>
          </a:p>
          <a:p>
            <a:pPr>
              <a:lnSpc>
                <a:spcPct val="150000"/>
              </a:lnSpc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476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357166"/>
          <a:ext cx="8229600" cy="6275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04299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Кол-во набранных баллов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отметка</a:t>
                      </a:r>
                      <a:endParaRPr lang="ru-RU" sz="4400" dirty="0"/>
                    </a:p>
                  </a:txBody>
                  <a:tcPr/>
                </a:tc>
              </a:tr>
              <a:tr h="104299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20 баллов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5</a:t>
                      </a:r>
                      <a:endParaRPr lang="ru-RU" sz="4400" dirty="0"/>
                    </a:p>
                  </a:txBody>
                  <a:tcPr/>
                </a:tc>
              </a:tr>
              <a:tr h="104299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16 баллов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4</a:t>
                      </a:r>
                      <a:endParaRPr lang="ru-RU" sz="4400" dirty="0"/>
                    </a:p>
                  </a:txBody>
                  <a:tcPr/>
                </a:tc>
              </a:tr>
              <a:tr h="104299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12 баллов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</a:tr>
              <a:tr h="1042995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8 баллов 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47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1. Заполните таблицу, проставляя в левый столбик номер позиции  рисунка, соответствующий  элементу трансформатора в правом столбике (9 б)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8200" y="1524000"/>
          <a:ext cx="4059238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246"/>
                <a:gridCol w="2920992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</a:t>
                      </a:r>
                      <a:r>
                        <a:rPr lang="ru-RU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поз.рис</a:t>
                      </a: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Элемент трансформатора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бак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выхлопная труба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газовое реле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радиаторы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расширитель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вводы НН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термосифонный фильтр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вводы ВН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маслоспускной</a:t>
                      </a: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кран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-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воздухоочиститель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Содержимое 6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5120"/>
          <a:stretch>
            <a:fillRect/>
          </a:stretch>
        </p:blipFill>
        <p:spPr bwMode="auto">
          <a:xfrm>
            <a:off x="142844" y="2292768"/>
            <a:ext cx="4500594" cy="37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2. Заполните таблицу, проставляя в левый столбик буквенное обозначение элемента схемы, указанного в правом столбике (</a:t>
            </a:r>
            <a:r>
              <a:rPr sz="2800" smtClean="0">
                <a:latin typeface="Arial" pitchFamily="34" charset="0"/>
                <a:cs typeface="Arial" pitchFamily="34" charset="0"/>
              </a:rPr>
              <a:t>9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б)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286248" y="1285862"/>
          <a:ext cx="4572032" cy="5614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3643338"/>
              </a:tblGrid>
              <a:tr h="57150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Букв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обозн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элемента схемы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Нулевой защитный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PE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Нулевой рабочий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FU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Предохранитель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TA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Трансформатор тока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8749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SF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Однополюсный автоматический выключатель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EL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Лампа накаливания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PI</a:t>
                      </a:r>
                      <a:endParaRPr lang="ru-RU" sz="1800" kern="1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Счётчик активной электроэнергии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QS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Переключатель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778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</a:t>
                      </a:r>
                      <a:endParaRPr lang="ru-RU" sz="1800" kern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Фазный проводник</a:t>
                      </a:r>
                      <a:endParaRPr lang="ru-RU" sz="18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" name="Содержимое 6" descr="Однолинейная схема ВРУ-1-11-10-УХЛ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1" y="1500174"/>
            <a:ext cx="3875451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106</TotalTime>
  <Words>306</Words>
  <Application>Microsoft Office PowerPoint</Application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Устройство силовых трансформаторов</vt:lpstr>
      <vt:lpstr>Конструкция силового трансформатора</vt:lpstr>
      <vt:lpstr>Презентация PowerPoint</vt:lpstr>
      <vt:lpstr>1. Заполните таблицу, проставляя в левый столбик номер позиции  рисунка, соответствующий  элементу трансформатора в правом столбике (9 б)</vt:lpstr>
      <vt:lpstr>2. Заполните таблицу, проставляя в левый столбик буквенное обозначение элемента схемы, указанного в правом столбике (9 б)</vt:lpstr>
      <vt:lpstr>Презентация PowerPoint</vt:lpstr>
      <vt:lpstr>Презентация PowerPoint</vt:lpstr>
      <vt:lpstr>1. Заполните таблицу, проставляя в левый столбик номер позиции  рисунка, соответствующий  элементу трансформатора в правом столбике (9 б)</vt:lpstr>
      <vt:lpstr>2. Заполните таблицу, проставляя в левый столбик буквенное обозначение элемента схемы, указанного в правом столбике (9 б)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Устройство силовых трансформаторов</dc:title>
  <dc:creator>Ирина</dc:creator>
  <cp:lastModifiedBy>МСК</cp:lastModifiedBy>
  <cp:revision>11</cp:revision>
  <dcterms:created xsi:type="dcterms:W3CDTF">2018-01-22T17:33:19Z</dcterms:created>
  <dcterms:modified xsi:type="dcterms:W3CDTF">2019-04-15T06:11:55Z</dcterms:modified>
</cp:coreProperties>
</file>