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866946D-58CE-4086-95F9-36E8D3C362D6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4EE1CF2-CDC1-4C2C-8DBC-4B88CF6F0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Быстрый опрос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96582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штангенциркуль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Содержимое 6" descr="942eacas-96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285860"/>
            <a:ext cx="5759995" cy="2232000"/>
          </a:xfrm>
        </p:spPr>
      </p:pic>
      <p:pic>
        <p:nvPicPr>
          <p:cNvPr id="8" name="Содержимое 7" descr="image00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57356" y="4286256"/>
            <a:ext cx="6134754" cy="1980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42852"/>
            <a:ext cx="7242048" cy="8572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КАЛИБРЫ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Ирина\Documents\СПО\КолледжОчники\2017-2018\3161\02651045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14422"/>
            <a:ext cx="4968000" cy="3179520"/>
          </a:xfrm>
          <a:prstGeom prst="rect">
            <a:avLst/>
          </a:prstGeom>
          <a:noFill/>
        </p:spPr>
      </p:pic>
      <p:pic>
        <p:nvPicPr>
          <p:cNvPr id="10" name="Содержимое 9" descr="kalibry-rezbovye-gost-probka-kolco-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01024" y="3429000"/>
            <a:ext cx="4500000" cy="3335619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242048" cy="785818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Arial" pitchFamily="34" charset="0"/>
                <a:cs typeface="Arial" pitchFamily="34" charset="0"/>
              </a:rPr>
              <a:t>Штангенрейсмас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Содержимое 4" descr="shtangenreysmas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2550" t="6013" r="9800" b="-723"/>
          <a:stretch>
            <a:fillRect/>
          </a:stretch>
        </p:blipFill>
        <p:spPr>
          <a:xfrm>
            <a:off x="285720" y="1530586"/>
            <a:ext cx="3754280" cy="5256000"/>
          </a:xfrm>
        </p:spPr>
      </p:pic>
      <p:pic>
        <p:nvPicPr>
          <p:cNvPr id="6" name="Содержимое 5" descr="src1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00562" y="1285860"/>
            <a:ext cx="3600000" cy="5400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>
            <a:normAutofit/>
          </a:bodyPr>
          <a:lstStyle/>
          <a:p>
            <a:pPr algn="ctr"/>
            <a:r>
              <a:rPr lang="ru-RU" dirty="0" err="1" smtClean="0">
                <a:latin typeface="Arial" pitchFamily="34" charset="0"/>
                <a:cs typeface="Arial" pitchFamily="34" charset="0"/>
              </a:rPr>
              <a:t>Штангенглубиномер</a:t>
            </a:r>
            <a:endParaRPr lang="ru-RU" dirty="0"/>
          </a:p>
        </p:txBody>
      </p:sp>
      <p:pic>
        <p:nvPicPr>
          <p:cNvPr id="5" name="Содержимое 4" descr="1shgc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3143248"/>
            <a:ext cx="5022001" cy="3348000"/>
          </a:xfrm>
        </p:spPr>
      </p:pic>
      <p:pic>
        <p:nvPicPr>
          <p:cNvPr id="6" name="Содержимое 5" descr="ШТА012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773" t="11907" r="-1488" b="18640"/>
          <a:stretch>
            <a:fillRect/>
          </a:stretch>
        </p:blipFill>
        <p:spPr>
          <a:xfrm flipH="1">
            <a:off x="3214678" y="1785926"/>
            <a:ext cx="4786346" cy="250033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22944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/>
              <a:t>Щупы ИЗМЕРИТЕЛЬНЫЕ</a:t>
            </a:r>
            <a:endParaRPr lang="ru-RU" dirty="0"/>
          </a:p>
        </p:txBody>
      </p:sp>
      <p:pic>
        <p:nvPicPr>
          <p:cNvPr id="5" name="Содержимое 4" descr="36183_1-500x5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0" y="1485993"/>
            <a:ext cx="5256000" cy="2585949"/>
          </a:xfrm>
        </p:spPr>
      </p:pic>
      <p:pic>
        <p:nvPicPr>
          <p:cNvPr id="6" name="Содержимое 5" descr="52380756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357586" y="3939566"/>
            <a:ext cx="4572000" cy="291845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Угольники</a:t>
            </a:r>
            <a:r>
              <a:rPr lang="ru-RU" dirty="0" smtClean="0"/>
              <a:t> СЛЕСАРНЫЕ</a:t>
            </a:r>
            <a:endParaRPr lang="ru-RU" dirty="0"/>
          </a:p>
        </p:txBody>
      </p:sp>
      <p:pic>
        <p:nvPicPr>
          <p:cNvPr id="5" name="Содержимое 4" descr="Ugolnik-lekalnyj-ploskij-ULP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492" r="4470"/>
          <a:stretch>
            <a:fillRect/>
          </a:stretch>
        </p:blipFill>
        <p:spPr>
          <a:xfrm rot="16200000">
            <a:off x="1125298" y="1089224"/>
            <a:ext cx="2819720" cy="4356000"/>
          </a:xfrm>
        </p:spPr>
      </p:pic>
      <p:pic>
        <p:nvPicPr>
          <p:cNvPr id="6" name="Содержимое 5" descr="YP__363_3.pn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10090" t="15916" r="7507" b="11772"/>
          <a:stretch>
            <a:fillRect/>
          </a:stretch>
        </p:blipFill>
        <p:spPr>
          <a:xfrm>
            <a:off x="4500562" y="3500438"/>
            <a:ext cx="3500462" cy="3071834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000240"/>
            <a:ext cx="7072362" cy="4286279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Действительный размер — </a:t>
            </a:r>
            <a:r>
              <a:rPr lang="ru-RU" i="1" dirty="0" err="1" smtClean="0"/>
              <a:t>размер</a:t>
            </a:r>
            <a:r>
              <a:rPr lang="ru-RU" i="1" dirty="0" smtClean="0"/>
              <a:t>, установленный измерением, НОМИНАЛЬНЫЙ-  ПРЕДСТАВЛЕННЫЙ НА ЧЕРТЕЖЕ РАЗМЕР ДЕТАЛИ ИЛИ СОЕДИНЕНИЯ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1472" y="571480"/>
            <a:ext cx="7000924" cy="1214446"/>
          </a:xfrm>
        </p:spPr>
        <p:txBody>
          <a:bodyPr>
            <a:normAutofit fontScale="70000" lnSpcReduction="20000"/>
          </a:bodyPr>
          <a:lstStyle/>
          <a:p>
            <a:pPr algn="ctr">
              <a:spcBef>
                <a:spcPts val="0"/>
              </a:spcBef>
            </a:pPr>
            <a:r>
              <a:rPr lang="ru-RU" sz="4200" dirty="0" smtClean="0">
                <a:latin typeface="Arial" pitchFamily="34" charset="0"/>
                <a:cs typeface="Arial" pitchFamily="34" charset="0"/>
              </a:rPr>
              <a:t>В чём разница  между  </a:t>
            </a:r>
            <a:r>
              <a:rPr lang="ru-RU" sz="4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номинальным </a:t>
            </a:r>
            <a:r>
              <a:rPr lang="ru-RU" sz="4200" dirty="0" smtClean="0">
                <a:latin typeface="Arial" pitchFamily="34" charset="0"/>
                <a:cs typeface="Arial" pitchFamily="34" charset="0"/>
              </a:rPr>
              <a:t>и </a:t>
            </a:r>
          </a:p>
          <a:p>
            <a:pPr algn="ctr">
              <a:spcBef>
                <a:spcPts val="0"/>
              </a:spcBef>
            </a:pPr>
            <a:r>
              <a:rPr lang="ru-RU" sz="4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действительным</a:t>
            </a:r>
            <a:r>
              <a:rPr lang="ru-RU" sz="4200" dirty="0" smtClean="0">
                <a:latin typeface="Arial" pitchFamily="34" charset="0"/>
                <a:cs typeface="Arial" pitchFamily="34" charset="0"/>
              </a:rPr>
              <a:t> размером 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943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Содержимое 6" descr="942eacas-96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285860"/>
            <a:ext cx="5759995" cy="2232000"/>
          </a:xfrm>
        </p:spPr>
      </p:pic>
      <p:pic>
        <p:nvPicPr>
          <p:cNvPr id="8" name="Содержимое 7" descr="image00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57356" y="4286256"/>
            <a:ext cx="6134754" cy="1980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Ирина\Documents\СПО\КолледжОчники\2017-2018\3161\02651045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1380" y="357166"/>
            <a:ext cx="5175000" cy="3312000"/>
          </a:xfrm>
          <a:prstGeom prst="rect">
            <a:avLst/>
          </a:prstGeom>
          <a:noFill/>
        </p:spPr>
      </p:pic>
      <p:pic>
        <p:nvPicPr>
          <p:cNvPr id="10" name="Содержимое 9" descr="kalibry-rezbovye-gost-probka-kolco-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28992" y="3286124"/>
            <a:ext cx="4662403" cy="3456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8000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shtangenreysmas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22550" t="6013" r="9800" b="-723"/>
          <a:stretch>
            <a:fillRect/>
          </a:stretch>
        </p:blipFill>
        <p:spPr>
          <a:xfrm>
            <a:off x="285720" y="1142984"/>
            <a:ext cx="3754280" cy="5256000"/>
          </a:xfrm>
        </p:spPr>
      </p:pic>
      <p:pic>
        <p:nvPicPr>
          <p:cNvPr id="6" name="Содержимое 5" descr="src1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29123" y="1071545"/>
            <a:ext cx="3600000" cy="5400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943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1shgc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3143248"/>
            <a:ext cx="5022001" cy="3348000"/>
          </a:xfrm>
        </p:spPr>
      </p:pic>
      <p:pic>
        <p:nvPicPr>
          <p:cNvPr id="6" name="Содержимое 5" descr="ШТА01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flipH="1">
            <a:off x="3201024" y="428604"/>
            <a:ext cx="4800000" cy="3600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51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36183_1-500x5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0" y="857232"/>
            <a:ext cx="5414641" cy="2664000"/>
          </a:xfrm>
        </p:spPr>
      </p:pic>
      <p:pic>
        <p:nvPicPr>
          <p:cNvPr id="6" name="Содержимое 5" descr="52380756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214678" y="3690586"/>
            <a:ext cx="4850133" cy="3096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251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Ugolnik-lekalnyj-ploskij-ULP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16200000">
            <a:off x="1010287" y="-81649"/>
            <a:ext cx="3195990" cy="4788000"/>
          </a:xfrm>
        </p:spPr>
      </p:pic>
      <p:pic>
        <p:nvPicPr>
          <p:cNvPr id="6" name="Содержимое 5" descr="YP__363_3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857620" y="2824338"/>
            <a:ext cx="4248000" cy="424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6575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000108"/>
            <a:ext cx="7239000" cy="524131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/>
              <a:t>  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В чём разница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 между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5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номинальным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5400" dirty="0" smtClean="0">
                <a:latin typeface="Arial" pitchFamily="34" charset="0"/>
                <a:cs typeface="Arial" pitchFamily="34" charset="0"/>
              </a:rPr>
              <a:t>и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54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действительным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> размером ?</a:t>
            </a:r>
            <a:endParaRPr lang="ru-RU" sz="5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КЛЮЧ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71</TotalTime>
  <Words>47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Быстрый опрос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КЛЮЧ</vt:lpstr>
      <vt:lpstr>штангенциркуль</vt:lpstr>
      <vt:lpstr>КАЛИБРЫ</vt:lpstr>
      <vt:lpstr>Штангенрейсмас</vt:lpstr>
      <vt:lpstr>Штангенглубиномер</vt:lpstr>
      <vt:lpstr>Щупы ИЗМЕРИТЕЛЬНЫЕ</vt:lpstr>
      <vt:lpstr>Угольники СЛЕСАРНЫЕ</vt:lpstr>
      <vt:lpstr>Действительный размер — размер, установленный измерением, НОМИНАЛЬНЫЙ-  ПРЕДСТАВЛЕННЫЙ НА ЧЕРТЕЖЕ РАЗМЕР ДЕТАЛИ ИЛИ СОЕДИНЕНИЯ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Быстрый опрос</dc:title>
  <dc:creator>Ирина</dc:creator>
  <cp:lastModifiedBy>МСК</cp:lastModifiedBy>
  <cp:revision>9</cp:revision>
  <dcterms:created xsi:type="dcterms:W3CDTF">2017-09-18T16:25:49Z</dcterms:created>
  <dcterms:modified xsi:type="dcterms:W3CDTF">2019-04-15T06:14:03Z</dcterms:modified>
</cp:coreProperties>
</file>