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59" r:id="rId3"/>
    <p:sldId id="263" r:id="rId4"/>
    <p:sldId id="267" r:id="rId5"/>
    <p:sldId id="27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7D51E3-820D-4D5F-ADFA-00647149459C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0496F2-5F5E-418D-9EBC-43B94A12770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622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1-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соединения источников электрической энергии с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потребителями 2-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заданный логический алгоритм работы схемы управления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496F2-5F5E-418D-9EBC-43B94A12770D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3-начальное нажатие  4- конечное нажатие  5- раствор 6-провал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496F2-5F5E-418D-9EBC-43B94A12770D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7-меньше 8- сильнее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496F2-5F5E-418D-9EBC-43B94A12770D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9-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малые нажатия и не дают окисных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пленок 10-благодаря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большим нажатиям либо путем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самозачистки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496F2-5F5E-418D-9EBC-43B94A12770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9D117-82FB-4888-89F8-AC71F0707C28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DD9FB-3A06-4D57-A4F4-BB2182BC17B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9D117-82FB-4888-89F8-AC71F0707C28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DD9FB-3A06-4D57-A4F4-BB2182BC17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9D117-82FB-4888-89F8-AC71F0707C28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DD9FB-3A06-4D57-A4F4-BB2182BC17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9D117-82FB-4888-89F8-AC71F0707C28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DD9FB-3A06-4D57-A4F4-BB2182BC17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9D117-82FB-4888-89F8-AC71F0707C28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0EDD9FB-3A06-4D57-A4F4-BB2182BC17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9D117-82FB-4888-89F8-AC71F0707C28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DD9FB-3A06-4D57-A4F4-BB2182BC17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9D117-82FB-4888-89F8-AC71F0707C28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DD9FB-3A06-4D57-A4F4-BB2182BC17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9D117-82FB-4888-89F8-AC71F0707C28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DD9FB-3A06-4D57-A4F4-BB2182BC17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9D117-82FB-4888-89F8-AC71F0707C28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DD9FB-3A06-4D57-A4F4-BB2182BC17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9D117-82FB-4888-89F8-AC71F0707C28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DD9FB-3A06-4D57-A4F4-BB2182BC17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49D117-82FB-4888-89F8-AC71F0707C28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DD9FB-3A06-4D57-A4F4-BB2182BC17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049D117-82FB-4888-89F8-AC71F0707C28}" type="datetimeFigureOut">
              <a:rPr lang="ru-RU" smtClean="0"/>
              <a:pPr/>
              <a:t>25.04.2018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0EDD9FB-3A06-4D57-A4F4-BB2182BC17B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проверка пускорегулирующих аппаратов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Arial" pitchFamily="34" charset="0"/>
                <a:cs typeface="Arial" pitchFamily="34" charset="0"/>
              </a:rPr>
              <a:t>Быстрый опрос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85818"/>
          </a:xfrm>
        </p:spPr>
        <p:txBody>
          <a:bodyPr>
            <a:normAutofit/>
          </a:bodyPr>
          <a:lstStyle/>
          <a:p>
            <a:r>
              <a:rPr lang="ru-RU" i="1" dirty="0" smtClean="0"/>
              <a:t>Электрические контакты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928670"/>
            <a:ext cx="8472518" cy="538069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У коммутационных аппаратов различают контакты главные (силовые) и вспомогательные. Главные контакты предназначены для __________________________ Вспомогательные обеспечивают ___________________________. 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Электрические контакты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/>
              <a:t>Основные параметры, характеризующие работу подвижного контактного соединения, следующие: ________________,</a:t>
            </a:r>
          </a:p>
          <a:p>
            <a:pPr algn="ctr">
              <a:buNone/>
            </a:pPr>
            <a:r>
              <a:rPr lang="ru-RU" sz="3600" dirty="0" smtClean="0"/>
              <a:t> _________________, </a:t>
            </a:r>
          </a:p>
          <a:p>
            <a:pPr algn="ctr">
              <a:buNone/>
            </a:pPr>
            <a:r>
              <a:rPr lang="ru-RU" sz="3600" dirty="0" smtClean="0"/>
              <a:t>__________________,</a:t>
            </a:r>
          </a:p>
          <a:p>
            <a:pPr algn="ctr">
              <a:buNone/>
            </a:pPr>
            <a:r>
              <a:rPr lang="ru-RU" sz="3600" dirty="0" smtClean="0"/>
              <a:t> ____________________. </a:t>
            </a:r>
            <a:endParaRPr lang="ru-RU" sz="3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ru-RU" i="1" dirty="0" smtClean="0"/>
              <a:t>Электрические контакты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142984"/>
            <a:ext cx="8429684" cy="5429288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Сопротивление в области точки касания, называется переходным сопротивлением контакта. Переходное сопротивление зависит от силы нажатия. </a:t>
            </a:r>
          </a:p>
          <a:p>
            <a:pPr algn="ctr"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Чем сильнее нажатие, тем </a:t>
            </a:r>
            <a:r>
              <a:rPr lang="ru-RU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меньше /больше 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переходное сопротивление и чем тверже материал, тем </a:t>
            </a:r>
            <a:r>
              <a:rPr lang="ru-RU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слабее/сильнее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 должно быть нажатие.</a:t>
            </a:r>
          </a:p>
          <a:p>
            <a:pPr algn="ctr">
              <a:buNone/>
            </a:pPr>
            <a:endParaRPr lang="ru-RU" sz="3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85818"/>
          </a:xfrm>
        </p:spPr>
        <p:txBody>
          <a:bodyPr>
            <a:normAutofit/>
          </a:bodyPr>
          <a:lstStyle/>
          <a:p>
            <a:r>
              <a:rPr lang="ru-RU" i="1" dirty="0" smtClean="0"/>
              <a:t>Электрические контакты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55721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Почему контакты на малые токи  изготавливают из благородных металлов?</a:t>
            </a:r>
          </a:p>
          <a:p>
            <a:pPr algn="ctr">
              <a:buNone/>
            </a:pPr>
            <a:endParaRPr lang="ru-RU" sz="3600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Каким образом разрушается плёнка оксидов в силовых контактах электрических аппаратов, коммутирующих большие </a:t>
            </a:r>
            <a:r>
              <a:rPr lang="ru-RU" sz="3600" smtClean="0">
                <a:latin typeface="Arial" pitchFamily="34" charset="0"/>
                <a:cs typeface="Arial" pitchFamily="34" charset="0"/>
              </a:rPr>
              <a:t>токи? </a:t>
            </a:r>
            <a:endParaRPr lang="ru-RU" sz="3600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151</TotalTime>
  <Words>155</Words>
  <Application>Microsoft Office PowerPoint</Application>
  <PresentationFormat>Экран (4:3)</PresentationFormat>
  <Paragraphs>24</Paragraphs>
  <Slides>5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Апекс</vt:lpstr>
      <vt:lpstr>проверка пускорегулирующих аппаратов</vt:lpstr>
      <vt:lpstr>Электрические контакты</vt:lpstr>
      <vt:lpstr>Электрические контакты</vt:lpstr>
      <vt:lpstr>Электрические контакты</vt:lpstr>
      <vt:lpstr>Электрические контакты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Наладка пускорегулирующих аппаратов</dc:title>
  <dc:creator>Ирина</dc:creator>
  <cp:lastModifiedBy>МСК</cp:lastModifiedBy>
  <cp:revision>23</cp:revision>
  <dcterms:created xsi:type="dcterms:W3CDTF">2018-03-05T19:12:43Z</dcterms:created>
  <dcterms:modified xsi:type="dcterms:W3CDTF">2018-04-25T07:59:02Z</dcterms:modified>
</cp:coreProperties>
</file>