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322" r:id="rId3"/>
    <p:sldId id="326" r:id="rId4"/>
    <p:sldId id="328" r:id="rId5"/>
    <p:sldId id="332" r:id="rId6"/>
    <p:sldId id="333" r:id="rId7"/>
    <p:sldId id="336" r:id="rId8"/>
    <p:sldId id="337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0000D0"/>
    <a:srgbClr val="800080"/>
    <a:srgbClr val="CCECFF"/>
    <a:srgbClr val="99FFCC"/>
    <a:srgbClr val="66FFCC"/>
    <a:srgbClr val="006666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61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459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9460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19461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9462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3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4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5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6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7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8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69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70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19471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9472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46D34AF-8D6C-4543-B491-A30E66236B9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947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947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15C510-B180-4B13-876B-8CDCCEC7DB8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79501E-5D96-4C36-B54B-6216075A95F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D815DE-2CE7-42C1-ADD5-EFD65EC989C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EDD299-0062-43E0-8F52-EE6BAE3E74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4097FF4-BCF0-4053-AB77-0F0DF5DAD15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C6DF7A-B791-43A8-A789-5DF97127FA7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665DB5B-6B93-45AF-B3C1-23EE1BBB2C6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D6FF5E5-FD3F-42BF-B60D-09B29C23484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22DA69-AFFA-4727-82E0-5E1BB313939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F2311C1-0E07-4AD4-B9A4-1A93628F75C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92234EEB-4E6C-4CF8-ACA5-2F51D9156EC2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441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8442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18443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18445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844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844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4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81000" y="2438400"/>
            <a:ext cx="7848600" cy="1323439"/>
          </a:xfrm>
          <a:prstGeom prst="rect">
            <a:avLst/>
          </a:prstGeom>
          <a:solidFill>
            <a:srgbClr val="C3E3EF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4000" dirty="0" smtClean="0"/>
              <a:t>Контрольно-измерительные материалы</a:t>
            </a:r>
            <a:endParaRPr lang="ru-RU" sz="4000" dirty="0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 lvl="0">
              <a:lnSpc>
                <a:spcPct val="80000"/>
              </a:lnSpc>
            </a:pPr>
            <a:r>
              <a:rPr lang="ru-RU" sz="3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Вводно-распределительные </a:t>
            </a:r>
            <a:r>
              <a:rPr lang="ru-RU" sz="3200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устройства</a:t>
            </a:r>
            <a:endParaRPr lang="ru-RU" sz="3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  <a:p>
            <a:pPr>
              <a:lnSpc>
                <a:spcPct val="80000"/>
              </a:lnSpc>
            </a:pPr>
            <a:endParaRPr lang="ru-RU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 №5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57200" y="2438399"/>
            <a:ext cx="4040188" cy="1981201"/>
          </a:xfrm>
        </p:spPr>
        <p:txBody>
          <a:bodyPr/>
          <a:lstStyle/>
          <a:p>
            <a:r>
              <a:rPr lang="ru-RU" sz="3600" dirty="0" smtClean="0"/>
              <a:t>В каком положении находится тележка </a:t>
            </a:r>
            <a:r>
              <a:rPr lang="ru-RU" sz="3600" dirty="0" smtClean="0"/>
              <a:t>КРУ?</a:t>
            </a:r>
            <a:endParaRPr lang="ru-RU" sz="3600" dirty="0"/>
          </a:p>
        </p:txBody>
      </p:sp>
      <p:pic>
        <p:nvPicPr>
          <p:cNvPr id="132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648200" y="2133600"/>
            <a:ext cx="2923953" cy="395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Вопрос №6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114800" cy="4876800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Относятся ли опорные изоляторы к основному </a:t>
            </a:r>
            <a:r>
              <a:rPr lang="ru-RU" sz="3200" dirty="0" smtClean="0"/>
              <a:t>оборудованию первичных цепей ЗРУ напряжением 6-10 кВ 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pic>
        <p:nvPicPr>
          <p:cNvPr id="134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600200"/>
            <a:ext cx="3380953" cy="24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810000"/>
            <a:ext cx="3883125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/>
          <a:lstStyle/>
          <a:p>
            <a:pPr algn="ctr"/>
            <a:r>
              <a:rPr lang="ru-RU" dirty="0" smtClean="0"/>
              <a:t>Вопрос №7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191000" cy="44958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4000" dirty="0" smtClean="0"/>
              <a:t>Напишите наименование оборудования</a:t>
            </a:r>
            <a:endParaRPr lang="ru-RU" sz="4000" dirty="0"/>
          </a:p>
        </p:txBody>
      </p:sp>
      <p:pic>
        <p:nvPicPr>
          <p:cNvPr id="136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688258"/>
            <a:ext cx="4038600" cy="209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09600"/>
          </a:xfrm>
        </p:spPr>
        <p:txBody>
          <a:bodyPr/>
          <a:lstStyle/>
          <a:p>
            <a:pPr algn="ctr"/>
            <a:r>
              <a:rPr lang="ru-RU" sz="3600" dirty="0" smtClean="0"/>
              <a:t>Вопрос №8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3581400" cy="4572000"/>
          </a:xfrm>
        </p:spPr>
        <p:txBody>
          <a:bodyPr/>
          <a:lstStyle/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Напишите </a:t>
            </a:r>
            <a:r>
              <a:rPr lang="ru-RU" sz="3200" dirty="0" smtClean="0"/>
              <a:t>наименование оборудования</a:t>
            </a:r>
            <a:endParaRPr lang="ru-RU" sz="3200" dirty="0"/>
          </a:p>
        </p:txBody>
      </p:sp>
      <p:pic>
        <p:nvPicPr>
          <p:cNvPr id="1392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91000" y="1600200"/>
            <a:ext cx="4763321" cy="46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09600"/>
          </a:xfrm>
        </p:spPr>
        <p:txBody>
          <a:bodyPr/>
          <a:lstStyle/>
          <a:p>
            <a:pPr algn="ctr"/>
            <a:r>
              <a:rPr lang="ru-RU" sz="3600" dirty="0" smtClean="0"/>
              <a:t>К вопросу №9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295400"/>
            <a:ext cx="4038600" cy="4572000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Выключатели </a:t>
            </a:r>
            <a:r>
              <a:rPr lang="ru-RU" sz="3200" dirty="0" smtClean="0"/>
              <a:t>масляные предназначены </a:t>
            </a:r>
            <a:r>
              <a:rPr lang="ru-RU" sz="3200" dirty="0" smtClean="0"/>
              <a:t>для замыкания и размыкания электрической </a:t>
            </a:r>
            <a:r>
              <a:rPr lang="ru-RU" sz="3200" dirty="0" smtClean="0"/>
              <a:t>цепи  ………</a:t>
            </a:r>
            <a:endParaRPr lang="ru-RU" sz="3200" dirty="0"/>
          </a:p>
        </p:txBody>
      </p:sp>
      <p:pic>
        <p:nvPicPr>
          <p:cNvPr id="140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524000"/>
            <a:ext cx="3332444" cy="46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pPr algn="ctr"/>
            <a:r>
              <a:rPr lang="ru-RU" sz="3600" dirty="0" smtClean="0"/>
              <a:t>К вопросу №10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114800"/>
          </a:xfrm>
        </p:spPr>
        <p:txBody>
          <a:bodyPr/>
          <a:lstStyle/>
          <a:p>
            <a:pPr algn="ctr"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43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371600"/>
            <a:ext cx="3389507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676400"/>
            <a:ext cx="4191000" cy="44196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982</TotalTime>
  <Words>62</Words>
  <Application>Microsoft PowerPoint</Application>
  <PresentationFormat>Экран (4:3)</PresentationFormat>
  <Paragraphs>41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Пиксел</vt:lpstr>
      <vt:lpstr>Слайд 1</vt:lpstr>
      <vt:lpstr>Вопрос №5</vt:lpstr>
      <vt:lpstr>Вопрос №6</vt:lpstr>
      <vt:lpstr>Вопрос №7</vt:lpstr>
      <vt:lpstr>Вопрос №8</vt:lpstr>
      <vt:lpstr>К вопросу №9</vt:lpstr>
      <vt:lpstr>К вопросу №10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Ирина</dc:creator>
  <cp:lastModifiedBy>Ирина</cp:lastModifiedBy>
  <cp:revision>70</cp:revision>
  <cp:lastPrinted>1601-01-01T00:00:00Z</cp:lastPrinted>
  <dcterms:created xsi:type="dcterms:W3CDTF">1601-01-01T00:00:00Z</dcterms:created>
  <dcterms:modified xsi:type="dcterms:W3CDTF">2014-11-10T20:02:07Z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